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63615" y="2664098"/>
            <a:ext cx="240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消防車のスライダーです！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高さも低めに設定されているので、小さいお子さんが多い場所でも人気です。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ja-JP" altLang="en-US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W3.4×D9.4×H3.6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ファイアートラック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50417FE-50B9-CA86-F55E-90A41ABD0C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4" y="150117"/>
            <a:ext cx="2197003" cy="164775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155443E-7887-31E8-AEF1-111A42ADBA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27" y="1797870"/>
            <a:ext cx="894250" cy="670688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48D8D6E-1E3B-4967-26DE-B33BBA0A85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67" y="1781821"/>
            <a:ext cx="936104" cy="702078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03EBF7-90AA-A97C-5848-D18582B11424}"/>
              </a:ext>
            </a:extLst>
          </p:cNvPr>
          <p:cNvSpPr txBox="1"/>
          <p:nvPr/>
        </p:nvSpPr>
        <p:spPr>
          <a:xfrm rot="20180826">
            <a:off x="-124255" y="1697272"/>
            <a:ext cx="1144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階段</a:t>
            </a:r>
            <a:r>
              <a:rPr lang="en-US" altLang="ja-JP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レーン！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55062D3-A0F3-E27D-A93A-BE9472DAD65C}"/>
              </a:ext>
            </a:extLst>
          </p:cNvPr>
          <p:cNvSpPr txBox="1"/>
          <p:nvPr/>
        </p:nvSpPr>
        <p:spPr>
          <a:xfrm rot="1567088">
            <a:off x="1472308" y="1749917"/>
            <a:ext cx="1144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大きな滑り台！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1158</TotalTime>
  <Words>64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32</cp:revision>
  <cp:lastPrinted>2021-09-14T08:30:05Z</cp:lastPrinted>
  <dcterms:created xsi:type="dcterms:W3CDTF">2021-07-06T03:57:40Z</dcterms:created>
  <dcterms:modified xsi:type="dcterms:W3CDTF">2022-06-10T04:39:48Z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